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1"/>
  </p:notesMasterIdLst>
  <p:sldIdLst>
    <p:sldId id="256" r:id="rId2"/>
    <p:sldId id="283" r:id="rId3"/>
    <p:sldId id="276" r:id="rId4"/>
    <p:sldId id="273" r:id="rId5"/>
    <p:sldId id="285" r:id="rId6"/>
    <p:sldId id="284" r:id="rId7"/>
    <p:sldId id="286" r:id="rId8"/>
    <p:sldId id="287" r:id="rId9"/>
    <p:sldId id="27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984" userDrawn="1">
          <p15:clr>
            <a:srgbClr val="A4A3A4"/>
          </p15:clr>
        </p15:guide>
        <p15:guide id="4" orient="horz" pos="24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F35D5E-DCCA-48BD-883B-F51209AF5454}" v="856" dt="2019-05-04T12:49:06.7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54" autoAdjust="0"/>
    <p:restoredTop sz="94652" autoAdjust="0"/>
  </p:normalViewPr>
  <p:slideViewPr>
    <p:cSldViewPr snapToGrid="0" showGuides="1">
      <p:cViewPr varScale="1">
        <p:scale>
          <a:sx n="106" d="100"/>
          <a:sy n="106" d="100"/>
        </p:scale>
        <p:origin x="138" y="294"/>
      </p:cViewPr>
      <p:guideLst>
        <p:guide orient="horz" pos="912"/>
        <p:guide pos="3840"/>
        <p:guide orient="horz" pos="3984"/>
        <p:guide orient="horz" pos="24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00E-1A2E-4D2B-BADE-37753AB93090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26AB8-ACBE-42E6-92F5-667EDDCD96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77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BD421-E477-405A-91D4-9468DE9BE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024F0D-0F00-4C64-975C-BD7D4FE0E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D0E03-CFD6-4610-88AC-17F03CE8E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4536D-CBA9-4A34-85D3-481BD129E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1F8E3-036A-45B8-BF1F-BEF0C559E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744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6B1F3-61FB-4FDC-814D-EEC1C1FC3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2403B0-8D7F-4489-AB72-C346C8870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C9304-E5BD-4F3E-ADB0-974FEBCDE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8AD29-D9CD-42D8-9604-C47996EE9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2C394-EF43-405B-9653-70AAB9098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45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D1E61D-2F00-41ED-8D92-7CAEB9A5A5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647491-5142-48CA-9664-F5082D450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4576D-BE01-4BB5-A9F4-7DE4814E6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0CA14-AD61-4101-9143-F7884378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8B885-CFEA-4882-BBEA-C5F14208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664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C47AB-DC6F-40F0-B4FB-9C0850EE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939C5-683A-4FDC-A8CF-5F35848AD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FB5F0-A7AB-4ACB-91A6-4B836F174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BCE02-CEFC-4D30-BBB0-23CE2CB5B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49760-3E16-4F16-B710-C85178E29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804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E07D-6026-47C0-975A-7E493011B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00015-2956-4E1F-B05F-214F1DE24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56B43-C1CB-4618-B91B-AAAEEB401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88E39-E80F-4C18-9C2A-69886B822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C5964-5187-4195-8EAF-85D18DC4F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915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7B990-ED8C-4AAA-8241-C4881B13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612F2-9E33-44D3-80E2-578C5440A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F7B21-660D-43B3-9151-B40C9ABCD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26A10-CB05-4418-9338-CB55A7059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940335-9BE1-42D1-A30D-C3232BD3E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E95C68-4307-4B03-8921-74DB10410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209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EBEC8-AC56-429B-89C3-BB6A0E6E3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866BA-F48C-4383-B119-81B349676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89F967-CBBC-414E-9DC3-136707A8D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05A60-FBC4-40AC-9F71-0FAD9CD7A6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4F92BA-75D6-44F9-A1C8-BCFBF6FF6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93CDDC-3537-4692-BE83-87B2A82A7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7B9E1-D5EA-4054-8D92-F930B3696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98A038-7CD6-4715-9FDA-7194E6BCA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39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5FAF-B698-49B0-B197-FD64C97A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3E3F44-F1D6-40F7-9A7D-0542C4A9C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8CC28-3F4A-42A0-B211-4BA085AD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B6C99-6764-43D0-84AE-52C83494F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63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79C79D-3B8A-4FA9-BC4A-63E3EF10A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730E35-44DB-4FED-9E24-5BBE5D9DA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DC42F-3337-4692-B53C-A5529048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20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07D58-952D-44D7-9911-60544C9F5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BC150-9914-4A82-84CF-B3708B975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4A7C02-9C7E-401F-BABE-D3028FF18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6080A-4623-4F4C-B5BF-7E9E7531F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9B1D15-0BD5-4F6E-A265-BD1F2F361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764D4-AA29-4DF8-A501-E2B904E9C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85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4D526-F53C-446D-8D7C-8A73C2A6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41CC3D-D32B-4629-85B8-E779A41050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17242-BF08-4A5E-ABD7-483896CAE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2B8E4-DF23-4701-B28A-B9E5700B3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6DE909-4588-4CF5-B2FA-B76312433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A005E-65C2-4007-815C-52F23809F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373118-F27D-412D-B19A-2DB8C8101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37CCC-B536-48B0-B893-63FFC2EBD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E552F-73E7-48CE-AAB3-E947C535D5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0ACFF-56C3-4453-9BAD-A02FE717F83E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40B4F-2015-4E9F-BCB3-E0BFA4AF9A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10C3C-BBD3-4864-98E4-5D7B08A62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680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hyperlink" Target="https://24slides.com/?utm_campaign=mp&amp;utm_medium=ppt&amp;utm_source=pptlink&amp;utm_content=&amp;utm_term=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emf"/><Relationship Id="rId4" Type="http://schemas.openxmlformats.org/officeDocument/2006/relationships/hyperlink" Target="https://24slides.com/?utm_campaign=mp&amp;utm_medium=ppt&amp;utm_source=pptlink&amp;utm_content=&amp;utm_term=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E457D-0397-41A5-A1CF-4C8062284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362320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16AF48-2AA8-4B78-82AB-CE8B9E71F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701800"/>
            <a:ext cx="7023100" cy="34544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hlinkClick r:id="rId4"/>
            <a:extLst>
              <a:ext uri="{FF2B5EF4-FFF2-40B4-BE49-F238E27FC236}">
                <a16:creationId xmlns:a16="http://schemas.microsoft.com/office/drawing/2014/main" id="{FD739A43-7308-4A45-800C-2B124CAB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44100" y="4161794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781507" y="2297709"/>
            <a:ext cx="5786662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+mj-lt"/>
              </a:rPr>
              <a:t>真会</a:t>
            </a:r>
            <a:r>
              <a:rPr lang="en-US" altLang="zh-CN" sz="6000" b="1" dirty="0">
                <a:solidFill>
                  <a:schemeClr val="bg1"/>
                </a:solidFill>
                <a:latin typeface="+mj-lt"/>
              </a:rPr>
              <a:t>C#</a:t>
            </a:r>
            <a:r>
              <a:rPr lang="zh-CN" altLang="en-US" sz="6000" b="1" dirty="0">
                <a:solidFill>
                  <a:schemeClr val="bg1"/>
                </a:solidFill>
                <a:latin typeface="+mj-lt"/>
              </a:rPr>
              <a:t>吗？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EBA89-B616-43ED-A91E-61105E1C9DD6}"/>
              </a:ext>
            </a:extLst>
          </p:cNvPr>
          <p:cNvSpPr txBox="1"/>
          <p:nvPr/>
        </p:nvSpPr>
        <p:spPr>
          <a:xfrm>
            <a:off x="856818" y="3433991"/>
            <a:ext cx="342229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杨旭：</a:t>
            </a:r>
            <a:r>
              <a:rPr lang="en-US" altLang="zh-CN" sz="1600" dirty="0">
                <a:solidFill>
                  <a:schemeClr val="bg1"/>
                </a:solidFill>
              </a:rPr>
              <a:t>.NET Core, Angular </a:t>
            </a:r>
            <a:r>
              <a:rPr lang="zh-CN" altLang="en-US" sz="1600" dirty="0">
                <a:solidFill>
                  <a:schemeClr val="bg1"/>
                </a:solidFill>
              </a:rPr>
              <a:t>开发者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2" name="Picture 11" descr="&#10;This image is a logo that reads &quot;24Slides.&quot;&#10;">
            <a:hlinkClick r:id="rId4"/>
            <a:extLst>
              <a:ext uri="{FF2B5EF4-FFF2-40B4-BE49-F238E27FC236}">
                <a16:creationId xmlns:a16="http://schemas.microsoft.com/office/drawing/2014/main" id="{A2875173-B0D5-4330-A6C0-5027C67D1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7650" y="4507287"/>
            <a:ext cx="1028700" cy="293902"/>
          </a:xfrm>
          <a:prstGeom prst="rect">
            <a:avLst/>
          </a:prstGeom>
          <a:effectLst/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AC4DC87-4412-47EA-869B-E290F40E52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7D206-57AB-46E1-88B0-16F3F5BDB3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148" y="3953941"/>
            <a:ext cx="2289053" cy="9235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2F1B16-E09F-42F2-93D6-77D1EA634F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18" y="3959141"/>
            <a:ext cx="923330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49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52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62A13-02D2-479E-8CA3-9B900EF60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公众号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3B724E-D34C-4785-9B82-06E06A995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206" y="961812"/>
            <a:ext cx="4930987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78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>
            <a:extLst>
              <a:ext uri="{FF2B5EF4-FFF2-40B4-BE49-F238E27FC236}">
                <a16:creationId xmlns:a16="http://schemas.microsoft.com/office/drawing/2014/main" id="{FEF4E260-B79D-41D8-90EB-C84807CD7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135" y="476778"/>
            <a:ext cx="7212450" cy="59206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521D1A-8A04-4751-B745-62E8FE98EF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8215" y="1269255"/>
            <a:ext cx="5956353" cy="3038947"/>
          </a:xfrm>
        </p:spPr>
        <p:txBody>
          <a:bodyPr>
            <a:normAutofit/>
          </a:bodyPr>
          <a:lstStyle/>
          <a:p>
            <a:pPr algn="r"/>
            <a:r>
              <a:rPr lang="en-US" altLang="zh-CN" sz="5400" dirty="0">
                <a:solidFill>
                  <a:srgbClr val="FFFFFF"/>
                </a:solidFill>
              </a:rPr>
              <a:t>03. C#</a:t>
            </a:r>
            <a:r>
              <a:rPr lang="zh-CN" altLang="en-US" sz="5400" dirty="0">
                <a:solidFill>
                  <a:srgbClr val="FFFFFF"/>
                </a:solidFill>
              </a:rPr>
              <a:t>基础知识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D6F759-F8EB-4653-8C87-97AE0B4FFC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8215" y="4578114"/>
            <a:ext cx="5956353" cy="1247274"/>
          </a:xfrm>
        </p:spPr>
        <p:txBody>
          <a:bodyPr>
            <a:normAutofit/>
          </a:bodyPr>
          <a:lstStyle/>
          <a:p>
            <a:pPr algn="r"/>
            <a:r>
              <a:rPr lang="zh-CN" altLang="en-US" dirty="0">
                <a:solidFill>
                  <a:srgbClr val="FFFFFF"/>
                </a:solidFill>
              </a:rPr>
              <a:t>本节仅适用于初学者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8" name="Straight Connector 9">
            <a:extLst>
              <a:ext uri="{FF2B5EF4-FFF2-40B4-BE49-F238E27FC236}">
                <a16:creationId xmlns:a16="http://schemas.microsoft.com/office/drawing/2014/main" id="{0686AD50-C6DC-4D98-A467-9AC1F3C2D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30880" y="4424906"/>
            <a:ext cx="365760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1">
            <a:extLst>
              <a:ext uri="{FF2B5EF4-FFF2-40B4-BE49-F238E27FC236}">
                <a16:creationId xmlns:a16="http://schemas.microsoft.com/office/drawing/2014/main" id="{241208F6-8B1C-4098-9388-150BC8E44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452" y="476778"/>
            <a:ext cx="3864383" cy="5920653"/>
          </a:xfrm>
          <a:prstGeom prst="rect">
            <a:avLst/>
          </a:prstGeom>
          <a:solidFill>
            <a:srgbClr val="A6A6A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78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595888-F411-4C2F-9DEE-38074C847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5400" dirty="0">
                <a:solidFill>
                  <a:srgbClr val="FFFFFF"/>
                </a:solidFill>
              </a:rPr>
              <a:t>声明</a:t>
            </a:r>
            <a:endParaRPr lang="en-US" sz="5400" dirty="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BC0676-76E6-43AF-A8E4-BDBBED4B5B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603" y="2892490"/>
            <a:ext cx="2241144" cy="327174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66B1D75-3EA6-4F73-86E3-F507D1424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758" y="2426818"/>
            <a:ext cx="3426546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06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4D87C9-D2CB-4596-9F0C-ED96414AC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zh-CN" altLang="en-US">
                <a:solidFill>
                  <a:schemeClr val="accent1"/>
                </a:solidFill>
              </a:rPr>
              <a:t>安装环境</a:t>
            </a:r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33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742AF6D3-1101-492C-9738-F20E91C3E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/>
              <a:t>.NET Core SDK</a:t>
            </a:r>
          </a:p>
          <a:p>
            <a:r>
              <a:rPr lang="zh-CN" altLang="en-US" sz="2400"/>
              <a:t>一个</a:t>
            </a:r>
            <a:r>
              <a:rPr lang="en-US" altLang="zh-CN" sz="2400"/>
              <a:t>IDE</a:t>
            </a:r>
          </a:p>
          <a:p>
            <a:pPr lvl="1"/>
            <a:r>
              <a:rPr lang="en-US" altLang="zh-CN"/>
              <a:t>Visual Studio</a:t>
            </a:r>
          </a:p>
          <a:p>
            <a:pPr lvl="1"/>
            <a:r>
              <a:rPr lang="en-US"/>
              <a:t>Visual Studio Code</a:t>
            </a:r>
          </a:p>
          <a:p>
            <a:pPr lvl="1"/>
            <a:r>
              <a:rPr lang="en-US"/>
              <a:t>Jetbrains Rider</a:t>
            </a:r>
          </a:p>
          <a:p>
            <a:pPr lvl="1"/>
            <a:r>
              <a:rPr lang="en-US"/>
              <a:t>Visual Studio for Mac</a:t>
            </a:r>
          </a:p>
          <a:p>
            <a:pPr lvl="1"/>
            <a:r>
              <a:rPr lang="en-US"/>
              <a:t>…</a:t>
            </a:r>
          </a:p>
          <a:p>
            <a:pPr lvl="1"/>
            <a:r>
              <a:rPr lang="en-US"/>
              <a:t>LinqPad</a:t>
            </a:r>
          </a:p>
        </p:txBody>
      </p:sp>
    </p:spTree>
    <p:extLst>
      <p:ext uri="{BB962C8B-B14F-4D97-AF65-F5344CB8AC3E}">
        <p14:creationId xmlns:p14="http://schemas.microsoft.com/office/powerpoint/2010/main" val="2906352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CA060-9AE3-4EBD-BE22-937B14E10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.NET Core </a:t>
            </a:r>
            <a:r>
              <a:rPr lang="zh-CN" altLang="en-US" dirty="0"/>
              <a:t>和 </a:t>
            </a:r>
            <a:r>
              <a:rPr lang="en-US" altLang="zh-CN" dirty="0"/>
              <a:t>.NET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DC037-7B2C-43CA-97A0-D3FA9AB81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AF3DD8-C4B7-407A-9E5A-AC209154EA58}"/>
              </a:ext>
            </a:extLst>
          </p:cNvPr>
          <p:cNvSpPr/>
          <p:nvPr/>
        </p:nvSpPr>
        <p:spPr>
          <a:xfrm>
            <a:off x="1115736" y="2013358"/>
            <a:ext cx="9982899" cy="6795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C# </a:t>
            </a:r>
            <a:r>
              <a:rPr lang="zh-CN" altLang="en-US" dirty="0"/>
              <a:t>源码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4395A5-7B45-4F5D-8F99-CCF3C01C435A}"/>
              </a:ext>
            </a:extLst>
          </p:cNvPr>
          <p:cNvSpPr/>
          <p:nvPr/>
        </p:nvSpPr>
        <p:spPr>
          <a:xfrm>
            <a:off x="1115736" y="2693245"/>
            <a:ext cx="9982899" cy="6795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.NET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B72C21-9BA9-4D5F-9676-17B3C89CBD12}"/>
              </a:ext>
            </a:extLst>
          </p:cNvPr>
          <p:cNvSpPr/>
          <p:nvPr/>
        </p:nvSpPr>
        <p:spPr>
          <a:xfrm>
            <a:off x="1115736" y="3372753"/>
            <a:ext cx="4980264" cy="15016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.NET Framework (Windows)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D53EE2-A201-4574-B724-7D5AF27C8FE8}"/>
              </a:ext>
            </a:extLst>
          </p:cNvPr>
          <p:cNvSpPr/>
          <p:nvPr/>
        </p:nvSpPr>
        <p:spPr>
          <a:xfrm>
            <a:off x="6096000" y="3372753"/>
            <a:ext cx="5002635" cy="15016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.NET Core (Linux, Mac, Windows, ARM)</a:t>
            </a:r>
          </a:p>
        </p:txBody>
      </p:sp>
    </p:spTree>
    <p:extLst>
      <p:ext uri="{BB962C8B-B14F-4D97-AF65-F5344CB8AC3E}">
        <p14:creationId xmlns:p14="http://schemas.microsoft.com/office/powerpoint/2010/main" val="8619322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4D88E-A796-418C-AEA0-2AF295697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91933-36FF-4ED5-8F95-F17D636E5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AC11D8-B2EF-45EA-BC8A-A6B1734B4B84}"/>
              </a:ext>
            </a:extLst>
          </p:cNvPr>
          <p:cNvSpPr/>
          <p:nvPr/>
        </p:nvSpPr>
        <p:spPr>
          <a:xfrm>
            <a:off x="1258349" y="1996580"/>
            <a:ext cx="9739618" cy="654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.NET Core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DBDD6E-0A92-405C-942D-0D46C1DEE59D}"/>
              </a:ext>
            </a:extLst>
          </p:cNvPr>
          <p:cNvSpPr/>
          <p:nvPr/>
        </p:nvSpPr>
        <p:spPr>
          <a:xfrm>
            <a:off x="1258349" y="2650921"/>
            <a:ext cx="4837651" cy="16610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CLR</a:t>
            </a:r>
          </a:p>
          <a:p>
            <a:pPr algn="ctr"/>
            <a:r>
              <a:rPr lang="en-US" dirty="0"/>
              <a:t>(Common Language Runtime)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02932B-03F3-4248-B1F1-0F15BED60358}"/>
              </a:ext>
            </a:extLst>
          </p:cNvPr>
          <p:cNvSpPr/>
          <p:nvPr/>
        </p:nvSpPr>
        <p:spPr>
          <a:xfrm>
            <a:off x="6096000" y="2650921"/>
            <a:ext cx="4901967" cy="16610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FCL</a:t>
            </a:r>
          </a:p>
          <a:p>
            <a:pPr algn="ctr"/>
            <a:r>
              <a:rPr lang="en-US" dirty="0"/>
              <a:t>(Framework Class Library)</a:t>
            </a:r>
          </a:p>
        </p:txBody>
      </p:sp>
    </p:spTree>
    <p:extLst>
      <p:ext uri="{BB962C8B-B14F-4D97-AF65-F5344CB8AC3E}">
        <p14:creationId xmlns:p14="http://schemas.microsoft.com/office/powerpoint/2010/main" val="344614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DC474-B712-414C-AF9A-8D753959B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编译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29165-5739-41D2-8781-599E07A7E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C#</a:t>
            </a:r>
            <a:r>
              <a:rPr lang="zh-CN" altLang="en-US" dirty="0"/>
              <a:t>编译器把</a:t>
            </a:r>
            <a:r>
              <a:rPr lang="en-US" altLang="zh-CN" dirty="0"/>
              <a:t>.cs</a:t>
            </a:r>
            <a:r>
              <a:rPr lang="zh-CN" altLang="en-US" dirty="0"/>
              <a:t>结尾的源码文件编译成</a:t>
            </a:r>
            <a:r>
              <a:rPr lang="en-US" altLang="zh-CN" dirty="0"/>
              <a:t>Assembly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Assembly</a:t>
            </a:r>
            <a:r>
              <a:rPr lang="zh-CN" altLang="en-US" dirty="0"/>
              <a:t>是</a:t>
            </a:r>
            <a:r>
              <a:rPr lang="en-US" altLang="zh-CN" dirty="0"/>
              <a:t>.NET Core</a:t>
            </a:r>
            <a:r>
              <a:rPr lang="zh-CN" altLang="en-US" dirty="0"/>
              <a:t>里的包装和部署的单元。</a:t>
            </a:r>
            <a:endParaRPr lang="en-US" altLang="zh-CN" dirty="0"/>
          </a:p>
          <a:p>
            <a:r>
              <a:rPr lang="en-US" dirty="0"/>
              <a:t>Assembly</a:t>
            </a:r>
            <a:r>
              <a:rPr lang="zh-CN" altLang="en-US" dirty="0"/>
              <a:t>可以是应用程序，也可以是库。</a:t>
            </a:r>
            <a:endParaRPr lang="en-US" altLang="zh-CN" dirty="0"/>
          </a:p>
          <a:p>
            <a:pPr lvl="1"/>
            <a:r>
              <a:rPr lang="en-US" strike="sngStrike" dirty="0"/>
              <a:t>.exe</a:t>
            </a:r>
          </a:p>
          <a:p>
            <a:pPr lvl="1"/>
            <a:r>
              <a:rPr lang="en-US" dirty="0"/>
              <a:t>.</a:t>
            </a:r>
            <a:r>
              <a:rPr lang="en-US" dirty="0" err="1"/>
              <a:t>dll</a:t>
            </a: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584947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E457D-0397-41A5-A1CF-4C8062284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362320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16AF48-2AA8-4B78-82AB-CE8B9E71F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701800"/>
            <a:ext cx="12192000" cy="34544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3202669" y="2967335"/>
            <a:ext cx="5786662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+mj-lt"/>
              </a:rPr>
              <a:t>THANK</a:t>
            </a:r>
            <a:r>
              <a:rPr lang="en-US" sz="6000" dirty="0">
                <a:solidFill>
                  <a:schemeClr val="bg1"/>
                </a:solidFill>
                <a:latin typeface="+mj-lt"/>
              </a:rPr>
              <a:t> YOU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>
            <a:hlinkClick r:id="rId4"/>
            <a:extLst>
              <a:ext uri="{FF2B5EF4-FFF2-40B4-BE49-F238E27FC236}">
                <a16:creationId xmlns:a16="http://schemas.microsoft.com/office/drawing/2014/main" id="{FD739A43-7308-4A45-800C-2B124CAB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18100" y="0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This image is an icon that reads &quot;24Slides.&quot;">
            <a:hlinkClick r:id="rId4"/>
            <a:extLst>
              <a:ext uri="{FF2B5EF4-FFF2-40B4-BE49-F238E27FC236}">
                <a16:creationId xmlns:a16="http://schemas.microsoft.com/office/drawing/2014/main" id="{A2875173-B0D5-4330-A6C0-5027C67D1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1650" y="345493"/>
            <a:ext cx="1028700" cy="293902"/>
          </a:xfrm>
          <a:prstGeom prst="rect">
            <a:avLst/>
          </a:prstGeom>
          <a:effectLst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1D692F-8C4B-47E6-B367-1CB302E31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18100" y="5863595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E347D20-83CF-4765-A959-68F510CE97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10</a:t>
            </a:r>
          </a:p>
        </p:txBody>
      </p:sp>
    </p:spTree>
    <p:extLst>
      <p:ext uri="{BB962C8B-B14F-4D97-AF65-F5344CB8AC3E}">
        <p14:creationId xmlns:p14="http://schemas.microsoft.com/office/powerpoint/2010/main" val="2609209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cD color sc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1737"/>
      </a:accent1>
      <a:accent2>
        <a:srgbClr val="FFC427"/>
      </a:accent2>
      <a:accent3>
        <a:srgbClr val="B4D78E"/>
      </a:accent3>
      <a:accent4>
        <a:srgbClr val="749CD3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dern 04">
      <a:majorFont>
        <a:latin typeface="Century Gothic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Balanced_Scorecard.pptx" id="{10ED7897-4190-42E8-9E5A-9BA30033AB56}" vid="{5E997269-9069-4613-A476-408DDBC8C5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178</Words>
  <Application>Microsoft Office PowerPoint</Application>
  <PresentationFormat>Widescreen</PresentationFormat>
  <Paragraphs>35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Century Gothic</vt:lpstr>
      <vt:lpstr>Office Theme</vt:lpstr>
      <vt:lpstr>Balanced scorecard slide 1</vt:lpstr>
      <vt:lpstr>公众号</vt:lpstr>
      <vt:lpstr>03. C#基础知识</vt:lpstr>
      <vt:lpstr>声明</vt:lpstr>
      <vt:lpstr>安装环境</vt:lpstr>
      <vt:lpstr>.NET Core 和 .NET</vt:lpstr>
      <vt:lpstr>.NET Core</vt:lpstr>
      <vt:lpstr>编译</vt:lpstr>
      <vt:lpstr>Balanced scorecard slide 10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2019-05-04T12:48:58Z</dcterms:created>
  <dcterms:modified xsi:type="dcterms:W3CDTF">2019-05-04T12:49:06Z</dcterms:modified>
</cp:coreProperties>
</file>